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3"/>
  </p:notesMasterIdLst>
  <p:sldIdLst>
    <p:sldId id="256" r:id="rId2"/>
    <p:sldId id="257" r:id="rId3"/>
    <p:sldId id="259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283" r:id="rId12"/>
    <p:sldId id="301" r:id="rId13"/>
    <p:sldId id="303" r:id="rId14"/>
    <p:sldId id="302" r:id="rId15"/>
    <p:sldId id="288" r:id="rId16"/>
    <p:sldId id="285" r:id="rId17"/>
    <p:sldId id="287" r:id="rId18"/>
    <p:sldId id="292" r:id="rId19"/>
    <p:sldId id="286" r:id="rId20"/>
    <p:sldId id="290" r:id="rId21"/>
    <p:sldId id="304" r:id="rId22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026" y="-7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1C965-F184-4A3E-A879-FCE1AE9B9CC7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96152-DE3F-422B-B005-CF676D27B73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143000"/>
            <a:ext cx="7851648" cy="15240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2690447"/>
            <a:ext cx="7854696" cy="14605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EFC76-B14C-402F-9D87-84FB68CC4DD6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76406-3EC9-4A47-B8EF-40449362D942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762001"/>
            <a:ext cx="2057400" cy="4343136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762001"/>
            <a:ext cx="6019800" cy="434313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EA286-FDD7-421B-9DBE-2FD9F8C932B9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A9A01-323D-4F56-A35F-0BD69B80E0C8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097280"/>
            <a:ext cx="7772400" cy="1135380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253887"/>
            <a:ext cx="7772400" cy="1258093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BFE72-F4F3-4187-BCB2-5740C04518A4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071"/>
            <a:ext cx="4038600" cy="36957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071"/>
            <a:ext cx="4038600" cy="369570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3FB55-CB0C-412B-8742-AC64CAA3A7A8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46040"/>
            <a:ext cx="4040188" cy="549460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1549798"/>
            <a:ext cx="4041775" cy="54570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095500"/>
            <a:ext cx="4040188" cy="3204767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095500"/>
            <a:ext cx="4041775" cy="3204767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71DBB-1F90-4A80-B028-EEA7A50B5078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740"/>
            <a:ext cx="8305800" cy="9525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AC9AC-A610-4D7F-B144-25EE9B73E520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C888BE-4D18-4C6B-B982-F11E697BC9CB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28627"/>
            <a:ext cx="2743200" cy="96837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397000"/>
            <a:ext cx="2743200" cy="3810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397000"/>
            <a:ext cx="5111750" cy="3810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F0690-0B59-4220-818A-3E644BBD188A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923398"/>
            <a:ext cx="5257800" cy="34290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4466474"/>
            <a:ext cx="155448" cy="129540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980830"/>
            <a:ext cx="2212848" cy="131885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357321"/>
            <a:ext cx="2209800" cy="181610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DCA43-B1B3-4394-8D18-7600D7677F31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5296959"/>
            <a:ext cx="609600" cy="304271"/>
          </a:xfrm>
        </p:spPr>
        <p:txBody>
          <a:bodyPr/>
          <a:lstStyle/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999598"/>
            <a:ext cx="4617720" cy="327660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4847167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5183188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5953"/>
            <a:ext cx="9163050" cy="8678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5953"/>
            <a:ext cx="4762500" cy="5318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586740"/>
            <a:ext cx="8229600" cy="9525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12900"/>
            <a:ext cx="8229600" cy="36576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95CA95AF-C250-4B0F-BA3D-87D0BD2369B1}" type="datetime1">
              <a:rPr lang="en-US" smtClean="0"/>
              <a:pPr/>
              <a:t>5/29/2019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5296959"/>
            <a:ext cx="33528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5296959"/>
            <a:ext cx="762000" cy="304271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011E9554-1E2A-4349-9D75-A7215D95CE8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168673"/>
            <a:ext cx="9180548" cy="541020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hdee\Documents\Video_2019-05-29_071601.wmv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hdee\Documents\Video_2019-05-29_010329_edit_edit.wmv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hdee\Documents\Video_2019-05-29_020808_edit.wmv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oogle.com/search?q=minimax+algorithm&amp;client=firefox-b-d&amp;tbm=isch&amp;source=iu&amp;ictx=1&amp;fir=QZFkn6UPAjuDOM%3A%2CNp7QwDATSDKffM%2C%2Fm%2F04yjz&amp;vet=1&amp;usg=AI4_-kQIyX6-gggXR4dKcZjfrbdekN5Usw&amp;sa=X&amp;ved=2ahUKEwiFxqet5__gAhWQV30KHYWcD2UQ9QEwAHoECAcQB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ahdee\Documents\Video_2019-05-29_070426.wmv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Bagh</a:t>
            </a:r>
            <a:r>
              <a:rPr lang="en-US" dirty="0" smtClean="0"/>
              <a:t> </a:t>
            </a:r>
            <a:r>
              <a:rPr lang="en-US" dirty="0" err="1" smtClean="0"/>
              <a:t>Bandi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Name : Mahdee </a:t>
            </a:r>
            <a:r>
              <a:rPr lang="en-US" dirty="0" err="1" smtClean="0"/>
              <a:t>Hasan</a:t>
            </a:r>
            <a:endParaRPr lang="en-US" dirty="0" smtClean="0"/>
          </a:p>
          <a:p>
            <a:r>
              <a:rPr lang="en-US" dirty="0" smtClean="0"/>
              <a:t>Roll : BSSE </a:t>
            </a:r>
            <a:r>
              <a:rPr lang="en-US" sz="3200" dirty="0" smtClean="0"/>
              <a:t>1010</a:t>
            </a:r>
          </a:p>
          <a:p>
            <a:r>
              <a:rPr lang="en-US" dirty="0" smtClean="0"/>
              <a:t>Supervisor: Md. </a:t>
            </a:r>
            <a:r>
              <a:rPr lang="en-US" dirty="0" err="1" smtClean="0"/>
              <a:t>Saeed</a:t>
            </a:r>
            <a:r>
              <a:rPr lang="en-US" dirty="0" smtClean="0"/>
              <a:t> </a:t>
            </a:r>
            <a:r>
              <a:rPr lang="en-US" dirty="0" err="1" smtClean="0"/>
              <a:t>Siddik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3200" smtClean="0"/>
              <a:pPr/>
              <a:t>1</a:t>
            </a:fld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Video_2019-05-29_071601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"/>
            <a:ext cx="9144000" cy="571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Task for this game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Two </a:t>
            </a:r>
            <a:r>
              <a:rPr lang="en-US" dirty="0" smtClean="0"/>
              <a:t>player computer game.(</a:t>
            </a:r>
            <a:r>
              <a:rPr lang="en-US" dirty="0" smtClean="0"/>
              <a:t>Done before midterm)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Play against computer  (one player) with three difficulty level (Easy, Medium, Hard). </a:t>
            </a:r>
            <a:r>
              <a:rPr lang="en-US" dirty="0" smtClean="0"/>
              <a:t>(Done after midterm)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11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Single Player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optimized </a:t>
            </a:r>
            <a:r>
              <a:rPr lang="en-US" dirty="0" err="1" smtClean="0"/>
              <a:t>minimax</a:t>
            </a:r>
            <a:r>
              <a:rPr lang="en-US" dirty="0" smtClean="0"/>
              <a:t> algorithm(</a:t>
            </a:r>
            <a:r>
              <a:rPr lang="en-US" dirty="0" smtClean="0"/>
              <a:t>Alpha-Beta </a:t>
            </a:r>
            <a:r>
              <a:rPr lang="en-US" dirty="0" smtClean="0"/>
              <a:t>pruning) for making difficulty level. </a:t>
            </a:r>
          </a:p>
          <a:p>
            <a:r>
              <a:rPr lang="en-US" dirty="0" smtClean="0"/>
              <a:t>I used depth of  the tree as one, two and three respectively in easy, medium and hard level.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Alpha Beta Pruning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Alpha-Beta pruning is not actually a new algorithm, rather an optimization technique for </a:t>
            </a:r>
            <a:r>
              <a:rPr lang="en-US" dirty="0" err="1" smtClean="0"/>
              <a:t>minimax</a:t>
            </a:r>
            <a:r>
              <a:rPr lang="en-US" dirty="0" smtClean="0"/>
              <a:t> </a:t>
            </a:r>
            <a:r>
              <a:rPr lang="en-US" dirty="0" smtClean="0"/>
              <a:t>algorithm. I used this algorithm, because it </a:t>
            </a:r>
            <a:r>
              <a:rPr lang="en-US" dirty="0" smtClean="0"/>
              <a:t>reduces the computation time by a huge </a:t>
            </a:r>
            <a:r>
              <a:rPr lang="en-US" dirty="0" smtClean="0"/>
              <a:t>factor.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Complexity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Time </a:t>
            </a:r>
            <a:r>
              <a:rPr lang="en-US" dirty="0" smtClean="0"/>
              <a:t>complexity for the best case is O(b^(d/2)) where b = branching factor and d = depth of the tree, and the base case is when all the preferred nodes are expanded first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the worst case, where there is no node to be pruned, the full tree will be </a:t>
            </a:r>
            <a:r>
              <a:rPr lang="en-US" dirty="0" smtClean="0"/>
              <a:t>examined. Then the complexity for the this case is O(</a:t>
            </a:r>
            <a:r>
              <a:rPr lang="en-US" dirty="0" err="1" smtClean="0"/>
              <a:t>b^d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2479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</a:rPr>
              <a:t>Play  against  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</a:rPr>
              <a:t>goats</a:t>
            </a:r>
            <a:r>
              <a:rPr lang="en-US" sz="4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15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Video_2019-05-29_010329_edit_edit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00200" y="2247900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</a:rPr>
              <a:t>Play  against  </a:t>
            </a:r>
            <a:r>
              <a:rPr lang="en-US" sz="4400" b="1" dirty="0" smtClean="0">
                <a:solidFill>
                  <a:schemeClr val="tx2">
                    <a:lumMod val="50000"/>
                  </a:schemeClr>
                </a:solidFill>
              </a:rPr>
              <a:t>tigers</a:t>
            </a:r>
            <a:r>
              <a:rPr lang="en-US" sz="4400" dirty="0" smtClean="0">
                <a:solidFill>
                  <a:schemeClr val="tx2">
                    <a:lumMod val="50000"/>
                  </a:schemeClr>
                </a:solidFill>
              </a:rPr>
              <a:t> </a:t>
            </a:r>
            <a:endParaRPr lang="en-US" sz="44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17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Video_2019-05-29_020808_edit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9144001" cy="5738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Project Link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My project code link is below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u="sng" dirty="0" smtClean="0">
                <a:solidFill>
                  <a:schemeClr val="tx2"/>
                </a:solidFill>
              </a:rPr>
              <a:t>https://github.com/mahdeehasanbd1010/SPL-1</a:t>
            </a:r>
            <a:endParaRPr lang="en-US" u="sng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Bagh</a:t>
            </a:r>
            <a:r>
              <a:rPr lang="en-US" b="1" dirty="0" smtClean="0"/>
              <a:t> </a:t>
            </a:r>
            <a:r>
              <a:rPr lang="en-US" b="1" dirty="0" err="1" smtClean="0"/>
              <a:t>Bandi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Bagh</a:t>
            </a:r>
            <a:r>
              <a:rPr lang="en-US" b="1" dirty="0" smtClean="0"/>
              <a:t> </a:t>
            </a:r>
            <a:r>
              <a:rPr lang="en-US" b="1" dirty="0" err="1" smtClean="0"/>
              <a:t>bandi</a:t>
            </a:r>
            <a:r>
              <a:rPr lang="en-US" dirty="0" smtClean="0"/>
              <a:t> is a two-player </a:t>
            </a:r>
            <a:r>
              <a:rPr lang="en-US" u="sng" dirty="0" smtClean="0">
                <a:solidFill>
                  <a:schemeClr val="tx2"/>
                </a:solidFill>
              </a:rPr>
              <a:t>abstract strategy</a:t>
            </a:r>
            <a:r>
              <a:rPr lang="en-US" dirty="0" smtClean="0">
                <a:solidFill>
                  <a:schemeClr val="tx2"/>
                </a:solidFill>
              </a:rPr>
              <a:t>  </a:t>
            </a:r>
            <a:r>
              <a:rPr lang="en-US" u="sng" dirty="0" smtClean="0">
                <a:solidFill>
                  <a:schemeClr val="tx2"/>
                </a:solidFill>
              </a:rPr>
              <a:t>board game</a:t>
            </a:r>
            <a:r>
              <a:rPr lang="en-US" dirty="0" smtClean="0"/>
              <a:t>. It is also </a:t>
            </a:r>
            <a:r>
              <a:rPr lang="en-US" dirty="0" smtClean="0"/>
              <a:t>a tiger </a:t>
            </a:r>
            <a:r>
              <a:rPr lang="en-US" dirty="0" smtClean="0"/>
              <a:t>hunt game 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game originates from </a:t>
            </a:r>
            <a:r>
              <a:rPr lang="en-US" u="sng" dirty="0" smtClean="0">
                <a:solidFill>
                  <a:schemeClr val="tx2"/>
                </a:solidFill>
              </a:rPr>
              <a:t>Lower Bengal</a:t>
            </a:r>
            <a:r>
              <a:rPr lang="en-US" u="sng" dirty="0" smtClean="0"/>
              <a:t>,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u="sng" dirty="0" smtClean="0">
                <a:solidFill>
                  <a:schemeClr val="tx2"/>
                </a:solidFill>
              </a:rPr>
              <a:t>India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3200" smtClean="0"/>
              <a:pPr/>
              <a:t>2</a:t>
            </a:fld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743200" y="2628900"/>
            <a:ext cx="3881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Thank  you</a:t>
            </a:r>
          </a:p>
          <a:p>
            <a:pPr algn="ctr"/>
            <a:r>
              <a:rPr lang="en-US" sz="3600" b="1" smtClean="0"/>
              <a:t>(:</a:t>
            </a:r>
            <a:endParaRPr lang="en-US" sz="36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Minimax</a:t>
            </a:r>
            <a:r>
              <a:rPr lang="en-US" b="1" dirty="0" smtClean="0"/>
              <a:t> Algorithm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/>
              <a:t>The </a:t>
            </a:r>
            <a:r>
              <a:rPr lang="en-US" dirty="0" err="1" smtClean="0">
                <a:solidFill>
                  <a:schemeClr val="tx2"/>
                </a:solidFill>
              </a:rPr>
              <a:t>minimax</a:t>
            </a:r>
            <a:r>
              <a:rPr lang="en-US" dirty="0" smtClean="0">
                <a:solidFill>
                  <a:schemeClr val="tx2"/>
                </a:solidFill>
              </a:rPr>
              <a:t> algorithm</a:t>
            </a:r>
            <a:r>
              <a:rPr lang="en-US" dirty="0" smtClean="0"/>
              <a:t> is one of the oldest artificial intelligence algorithms ever. </a:t>
            </a:r>
            <a:r>
              <a:rPr lang="en-US" dirty="0" err="1" smtClean="0"/>
              <a:t>Minimax</a:t>
            </a:r>
            <a:r>
              <a:rPr lang="en-US" dirty="0" smtClean="0"/>
              <a:t> is a kind of </a:t>
            </a:r>
            <a:r>
              <a:rPr lang="en-US" dirty="0" smtClean="0">
                <a:solidFill>
                  <a:schemeClr val="tx2"/>
                </a:solidFill>
              </a:rPr>
              <a:t>backtracking</a:t>
            </a:r>
            <a:r>
              <a:rPr lang="en-US" dirty="0" smtClean="0"/>
              <a:t> algorithm that is used in decision making and game theory to find the optimal move for a player, assuming that your opponent also plays </a:t>
            </a:r>
            <a:r>
              <a:rPr lang="en-US" dirty="0" smtClean="0"/>
              <a:t>optimally.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21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Alquerque</a:t>
            </a:r>
            <a:r>
              <a:rPr lang="en-US" b="1" dirty="0" smtClean="0"/>
              <a:t> </a:t>
            </a:r>
            <a:r>
              <a:rPr lang="en-US" b="1" dirty="0" smtClean="0"/>
              <a:t>Board</a:t>
            </a:r>
            <a:endParaRPr lang="en-US" b="1" dirty="0"/>
          </a:p>
        </p:txBody>
      </p:sp>
      <p:pic>
        <p:nvPicPr>
          <p:cNvPr id="4" name="Content Placeholder 3" descr="boar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1988" y="1612636"/>
            <a:ext cx="5440024" cy="3657864"/>
          </a:xfrm>
        </p:spPr>
      </p:pic>
      <p:sp>
        <p:nvSpPr>
          <p:cNvPr id="5" name="TextBox 4"/>
          <p:cNvSpPr txBox="1"/>
          <p:nvPr/>
        </p:nvSpPr>
        <p:spPr>
          <a:xfrm>
            <a:off x="3581400" y="5270500"/>
            <a:ext cx="2448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Opening Position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3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goats win if they blockade the tigers in so that they are unable to make a legal move. </a:t>
            </a:r>
          </a:p>
          <a:p>
            <a:r>
              <a:rPr lang="en-US" dirty="0" smtClean="0"/>
              <a:t>The tigers win if they manage to capture all of the goats, or enough (more than 15) of them to make their objective impossible.</a:t>
            </a:r>
          </a:p>
          <a:p>
            <a:r>
              <a:rPr lang="en-US" dirty="0" smtClean="0"/>
              <a:t>The blockade tiger and captured goat counter is removed from the board for the rest of the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4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Rules and Regulation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game commences with the goat counters positioned as opening position.</a:t>
            </a:r>
          </a:p>
          <a:p>
            <a:r>
              <a:rPr lang="en-US" dirty="0" smtClean="0"/>
              <a:t>Both of the counter may move along a line to an adjacent vacant intersection</a:t>
            </a:r>
          </a:p>
          <a:p>
            <a:r>
              <a:rPr lang="en-US" dirty="0" smtClean="0"/>
              <a:t> A stack of more than one goat counter, however, may not move as a whole and the counters constituting it must be moved, one by one, on a turn.</a:t>
            </a:r>
          </a:p>
          <a:p>
            <a:r>
              <a:rPr lang="en-US" dirty="0" smtClean="0"/>
              <a:t>Once leaving the stack, however, the goats may not be restacked.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5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Rules and Regulation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goats may not jump over the tigers.</a:t>
            </a:r>
          </a:p>
          <a:p>
            <a:r>
              <a:rPr lang="en-US" dirty="0" smtClean="0"/>
              <a:t>The tigers may jump over the stack of goats or a goat</a:t>
            </a:r>
          </a:p>
          <a:p>
            <a:pPr>
              <a:buNone/>
            </a:pPr>
            <a:r>
              <a:rPr lang="en-US" dirty="0" smtClean="0"/>
              <a:t>    beyond the line an adjacent vacant intersection once per turn and captured one goat.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z="2800" smtClean="0"/>
              <a:pPr/>
              <a:t>6</a:t>
            </a:fld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Rules and Regulation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2857500"/>
            <a:ext cx="37055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Capturing </a:t>
            </a:r>
            <a:r>
              <a:rPr lang="en-US" sz="4000" dirty="0" smtClean="0"/>
              <a:t>goats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Video_2019-05-29_070426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Rules and Regulation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E9554-1E2A-4349-9D75-A7215D95CE8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9400" y="2857500"/>
            <a:ext cx="35450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Blockade </a:t>
            </a:r>
            <a:r>
              <a:rPr lang="en-US" sz="4000" dirty="0" smtClean="0"/>
              <a:t>tigers</a:t>
            </a:r>
            <a:endParaRPr lang="en-US" sz="4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1255</TotalTime>
  <Words>483</Words>
  <Application>Microsoft Office PowerPoint</Application>
  <PresentationFormat>On-screen Show (16:10)</PresentationFormat>
  <Paragraphs>72</Paragraphs>
  <Slides>21</Slides>
  <Notes>0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Flow</vt:lpstr>
      <vt:lpstr>Bagh Bandi</vt:lpstr>
      <vt:lpstr>Bagh Bandi</vt:lpstr>
      <vt:lpstr>Alquerque Board</vt:lpstr>
      <vt:lpstr>Objective</vt:lpstr>
      <vt:lpstr>Rules and Regulation</vt:lpstr>
      <vt:lpstr>Rules and Regulation</vt:lpstr>
      <vt:lpstr>Rules and Regulation</vt:lpstr>
      <vt:lpstr>Slide 8</vt:lpstr>
      <vt:lpstr>Rules and Regulation</vt:lpstr>
      <vt:lpstr>Slide 10</vt:lpstr>
      <vt:lpstr>Task for this game</vt:lpstr>
      <vt:lpstr>Single Player</vt:lpstr>
      <vt:lpstr>Alpha Beta Pruning</vt:lpstr>
      <vt:lpstr>Complexity</vt:lpstr>
      <vt:lpstr>Slide 15</vt:lpstr>
      <vt:lpstr>Slide 16</vt:lpstr>
      <vt:lpstr>Slide 17</vt:lpstr>
      <vt:lpstr>Slide 18</vt:lpstr>
      <vt:lpstr>Project Link</vt:lpstr>
      <vt:lpstr>Slide 20</vt:lpstr>
      <vt:lpstr>Minimax Algorithm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Project Lab-01</dc:title>
  <dc:creator>Mahdee</dc:creator>
  <cp:lastModifiedBy>Mahdee</cp:lastModifiedBy>
  <cp:revision>36</cp:revision>
  <dcterms:created xsi:type="dcterms:W3CDTF">2019-03-13T06:51:51Z</dcterms:created>
  <dcterms:modified xsi:type="dcterms:W3CDTF">2019-05-29T02:16:11Z</dcterms:modified>
</cp:coreProperties>
</file>